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801600" cy="9601200" type="A3"/>
  <p:notesSz cx="9939338" cy="14368463"/>
  <p:defaultTextStyle>
    <a:defPPr>
      <a:defRPr lang="ja-JP"/>
    </a:defPPr>
    <a:lvl1pPr marL="0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>
        <p:scale>
          <a:sx n="66" d="100"/>
          <a:sy n="66" d="100"/>
        </p:scale>
        <p:origin x="1818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58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93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338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862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4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532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58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47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1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28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36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2061D-209C-471F-95A9-B05FDBE6C62F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386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1" y="328796"/>
            <a:ext cx="12717358" cy="89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7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</TotalTime>
  <Words>0</Words>
  <Application>Microsoft Office PowerPoint</Application>
  <PresentationFormat>A3 297x420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都市政策課</dc:creator>
  <cp:lastModifiedBy>都市政策課</cp:lastModifiedBy>
  <cp:revision>24</cp:revision>
  <cp:lastPrinted>2022-06-21T06:33:55Z</cp:lastPrinted>
  <dcterms:created xsi:type="dcterms:W3CDTF">2022-05-30T01:10:19Z</dcterms:created>
  <dcterms:modified xsi:type="dcterms:W3CDTF">2022-10-04T07:47:47Z</dcterms:modified>
</cp:coreProperties>
</file>