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8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53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38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06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5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7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09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08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44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3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8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0417-1523-45B9-892B-1C9686E1A8C7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2452-A318-4AAE-8BEA-2006A8505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7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" t="3209" r="1821" b="2716"/>
          <a:stretch/>
        </p:blipFill>
        <p:spPr>
          <a:xfrm>
            <a:off x="44023" y="34590"/>
            <a:ext cx="9817954" cy="6788821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2608762" y="5243612"/>
            <a:ext cx="5508239" cy="461665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食事施設・休憩施設①：ケータリングカーや軽トラによる物販、テーブル・イスを設置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食事施設・休憩施設②</a:t>
            </a:r>
            <a:r>
              <a:rPr lang="ja-JP" altLang="en-US" sz="1200" dirty="0" smtClean="0">
                <a:latin typeface="ＭＳ Ｐゴシック" panose="020B0600070205080204" pitchFamily="50" charset="-128"/>
              </a:rPr>
              <a:t>：キッチンカーによる物販、テーブル・イス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を</a:t>
            </a:r>
            <a:r>
              <a:rPr lang="ja-JP" altLang="en-US" sz="1200" dirty="0" smtClean="0">
                <a:latin typeface="ＭＳ Ｐゴシック" panose="020B0600070205080204" pitchFamily="50" charset="-128"/>
              </a:rPr>
              <a:t>設置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 rot="2658296">
            <a:off x="351274" y="4239434"/>
            <a:ext cx="392631" cy="170141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 rot="18464762" flipH="1">
            <a:off x="1278189" y="4264668"/>
            <a:ext cx="293919" cy="15325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39106" y="4571811"/>
            <a:ext cx="1338828" cy="276999"/>
          </a:xfrm>
          <a:prstGeom prst="rect">
            <a:avLst/>
          </a:prstGeom>
          <a:solidFill>
            <a:srgbClr val="00B0F0">
              <a:alpha val="61000"/>
            </a:srgbClr>
          </a:solidFill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ＭＳ Ｐゴシック" panose="020B0600070205080204" pitchFamily="50" charset="-128"/>
              </a:rPr>
              <a:t>食事施設・休憩施</a:t>
            </a:r>
            <a:endParaRPr lang="en-US" altLang="ja-JP" sz="1200" dirty="0" smtClean="0">
              <a:latin typeface="ＭＳ Ｐゴシック" panose="020B060007020508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270" y="773627"/>
            <a:ext cx="1606500" cy="10045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515389" y="357447"/>
            <a:ext cx="1820487" cy="416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作成例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20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1876" y="454468"/>
            <a:ext cx="9917875" cy="3174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11876" y="3640375"/>
            <a:ext cx="9917875" cy="3217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3131" y="620723"/>
            <a:ext cx="361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＜食事施設・休憩施設①＞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139168" y="2609568"/>
            <a:ext cx="1128156" cy="570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キッチンカー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991309" y="2598648"/>
            <a:ext cx="1128156" cy="570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軽トラ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 rot="5400000">
            <a:off x="4217789" y="1330438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5400000">
            <a:off x="6014647" y="1330438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 rot="5400000">
            <a:off x="7823792" y="1330438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5267324" y="2892439"/>
            <a:ext cx="712520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498293" y="3189027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４ｍ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21161" y="2709907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416384" y="2901884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542995" y="1550337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72468" y="1497716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０．６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1353" y="1928487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１．８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544996" y="2587549"/>
            <a:ext cx="140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縦横０．５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868877" y="2597348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4105118" y="1119404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4105118" y="1666274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4958286" y="109878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4958286" y="164565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923067" y="1137534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5923067" y="1684404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6776235" y="111691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776235" y="166378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7735900" y="109878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7735900" y="164565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8539510" y="1092254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8539510" y="1639124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02055" y="1082033"/>
            <a:ext cx="3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休憩施設（上：テーブル、下：イス）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4162098" y="5755705"/>
            <a:ext cx="1128156" cy="570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キッチンカー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002774" y="5755704"/>
            <a:ext cx="1128156" cy="570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キッチンカー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843450" y="5755703"/>
            <a:ext cx="1128156" cy="570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キッチンカー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3" name="直線矢印コネクタ 52"/>
          <p:cNvCxnSpPr>
            <a:stCxn id="50" idx="3"/>
            <a:endCxn id="51" idx="1"/>
          </p:cNvCxnSpPr>
          <p:nvPr/>
        </p:nvCxnSpPr>
        <p:spPr>
          <a:xfrm flipV="1">
            <a:off x="5290254" y="6040712"/>
            <a:ext cx="712520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 rot="5400000">
            <a:off x="4249322" y="4558400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 rot="5400000">
            <a:off x="6046180" y="4558400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 rot="5400000">
            <a:off x="7855325" y="4558400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7" name="直線矢印コネクタ 56"/>
          <p:cNvCxnSpPr/>
          <p:nvPr/>
        </p:nvCxnSpPr>
        <p:spPr>
          <a:xfrm flipV="1">
            <a:off x="7130930" y="6048466"/>
            <a:ext cx="712520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521223" y="6335164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４ｍ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44091" y="5856044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268525" y="6058939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574528" y="4778299"/>
            <a:ext cx="941424" cy="33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604001" y="4725678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０．６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42886" y="5156449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１．８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576529" y="5713911"/>
            <a:ext cx="140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縦横０．５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900410" y="5723710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4136651" y="434736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4136651" y="489423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4989819" y="4326748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4989819" y="4873618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5954600" y="436549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5954600" y="491236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6807768" y="4344878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6807768" y="4891748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7767433" y="4326748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7767433" y="4873618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8571043" y="432021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8571043" y="4867086"/>
            <a:ext cx="313598" cy="282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33588" y="4309995"/>
            <a:ext cx="362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休憩施設（上：テーブル、下：イス）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65772" y="3776041"/>
            <a:ext cx="361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＜食事施設・休憩施設②＞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052608" y="0"/>
            <a:ext cx="18533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計画平面図 別紙</a:t>
            </a:r>
            <a:endParaRPr kumimoji="1" lang="ja-JP" altLang="en-US" dirty="0"/>
          </a:p>
        </p:txBody>
      </p:sp>
      <p:sp>
        <p:nvSpPr>
          <p:cNvPr id="81" name="正方形/長方形 80"/>
          <p:cNvSpPr/>
          <p:nvPr/>
        </p:nvSpPr>
        <p:spPr>
          <a:xfrm>
            <a:off x="7843450" y="2598648"/>
            <a:ext cx="1128156" cy="570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軽トラ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>
          <a:xfrm flipV="1">
            <a:off x="7119465" y="2892439"/>
            <a:ext cx="712520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7268525" y="2901884"/>
            <a:ext cx="933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05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</TotalTime>
  <Words>103</Words>
  <Application>Microsoft Office PowerPoint</Application>
  <PresentationFormat>A4 210 x 297 mm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平面図</dc:title>
  <dc:creator>都市政策課</dc:creator>
  <cp:lastModifiedBy>情報管理課</cp:lastModifiedBy>
  <cp:revision>65</cp:revision>
  <cp:lastPrinted>2023-05-08T01:34:21Z</cp:lastPrinted>
  <dcterms:created xsi:type="dcterms:W3CDTF">2021-05-14T02:34:25Z</dcterms:created>
  <dcterms:modified xsi:type="dcterms:W3CDTF">2023-06-06T05:07:48Z</dcterms:modified>
</cp:coreProperties>
</file>