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1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都市政策課" initials="都市政策課" lastIdx="1" clrIdx="0">
    <p:extLst>
      <p:ext uri="{19B8F6BF-5375-455C-9EA6-DF929625EA0E}">
        <p15:presenceInfo xmlns:p15="http://schemas.microsoft.com/office/powerpoint/2012/main" userId="都市政策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44C61FB4-2FCF-47CA-8AB9-2F4793789CB7}" type="datetimeFigureOut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552EEFB-FDCA-4A7A-B214-6164DF31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17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C9C3-E861-4C46-B247-F9801BD83D83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56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EEF8-D0AA-4B57-ACFB-97CC3928B1BA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0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F25-56A6-4E4C-8F27-184E7ECAE146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46AF-9474-45B1-BB3A-C2C27DD372D4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B992-2004-4BBD-B592-F08812365D38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649-7A87-4197-B183-E31620F90B2B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1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62A9-C196-44E3-BD6C-A08C1CAFE7F4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1FE-0CD6-43FB-A611-6182E64CC52E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79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A9C2-965D-40F6-A3EE-7799F72C7F75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90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CE0F-0CD5-449B-8FBF-FAF28329EB75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81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313F-E642-4D40-A2D2-79EC547AC694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4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EE4B-18BF-48B1-AD68-13CE760DA18D}" type="datetime1">
              <a:rPr kumimoji="1" lang="ja-JP" altLang="en-US" smtClean="0"/>
              <a:t>2023/6/6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92C8-6626-4D7B-842A-2C8B46D7E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1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10727"/>
          </a:xfrm>
        </p:spPr>
        <p:txBody>
          <a:bodyPr>
            <a:no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位置図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0" y="1014278"/>
            <a:ext cx="4259910" cy="46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9" y="1362771"/>
            <a:ext cx="3201903" cy="41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066796" y="3060538"/>
            <a:ext cx="750498" cy="3881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613630" y="3448728"/>
            <a:ext cx="57796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 rot="612936">
            <a:off x="6509610" y="2675557"/>
            <a:ext cx="238986" cy="2179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56452" y="882661"/>
            <a:ext cx="143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敦賀市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神楽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町地先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4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位置図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位置図</dc:title>
  <dc:creator/>
  <cp:lastModifiedBy>情報管理課</cp:lastModifiedBy>
  <cp:revision>145</cp:revision>
  <cp:lastPrinted>2023-05-08T01:30:12Z</cp:lastPrinted>
  <dcterms:created xsi:type="dcterms:W3CDTF">2020-07-08T02:14:07Z</dcterms:created>
  <dcterms:modified xsi:type="dcterms:W3CDTF">2023-06-06T02:12:58Z</dcterms:modified>
</cp:coreProperties>
</file>