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9"/>
  </p:handout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</p:sldIdLst>
  <p:sldSz cx="9906000" cy="6858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106" d="100"/>
          <a:sy n="106" d="100"/>
        </p:scale>
        <p:origin x="143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2CF17A-596E-409F-8E32-3CD7824B1CAA}" type="datetimeFigureOut">
              <a:rPr kumimoji="1" lang="ja-JP" altLang="en-US" smtClean="0"/>
              <a:t>2024/11/19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E8046B-A40B-4142-AC87-531F8C5346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34270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A183C-A546-4EBD-BABF-7A18EA133640}" type="datetimeFigureOut">
              <a:rPr kumimoji="1" lang="ja-JP" altLang="en-US" smtClean="0"/>
              <a:t>2024/11/19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2AA25-8311-4A76-9D07-BCA623F535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297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A183C-A546-4EBD-BABF-7A18EA133640}" type="datetimeFigureOut">
              <a:rPr kumimoji="1" lang="ja-JP" altLang="en-US" smtClean="0"/>
              <a:t>2024/11/19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2AA25-8311-4A76-9D07-BCA623F535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8669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A183C-A546-4EBD-BABF-7A18EA133640}" type="datetimeFigureOut">
              <a:rPr kumimoji="1" lang="ja-JP" altLang="en-US" smtClean="0"/>
              <a:t>2024/11/19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2AA25-8311-4A76-9D07-BCA623F535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66758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A183C-A546-4EBD-BABF-7A18EA133640}" type="datetimeFigureOut">
              <a:rPr kumimoji="1" lang="ja-JP" altLang="en-US" smtClean="0"/>
              <a:t>2024/11/19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2AA25-8311-4A76-9D07-BCA623F535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97409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A183C-A546-4EBD-BABF-7A18EA133640}" type="datetimeFigureOut">
              <a:rPr kumimoji="1" lang="ja-JP" altLang="en-US" smtClean="0"/>
              <a:t>2024/11/19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2AA25-8311-4A76-9D07-BCA623F535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5830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A183C-A546-4EBD-BABF-7A18EA133640}" type="datetimeFigureOut">
              <a:rPr kumimoji="1" lang="ja-JP" altLang="en-US" smtClean="0"/>
              <a:t>2024/11/19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2AA25-8311-4A76-9D07-BCA623F535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90373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A183C-A546-4EBD-BABF-7A18EA133640}" type="datetimeFigureOut">
              <a:rPr kumimoji="1" lang="ja-JP" altLang="en-US" smtClean="0"/>
              <a:t>2024/11/19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2AA25-8311-4A76-9D07-BCA623F535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97400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A183C-A546-4EBD-BABF-7A18EA133640}" type="datetimeFigureOut">
              <a:rPr kumimoji="1" lang="ja-JP" altLang="en-US" smtClean="0"/>
              <a:t>2024/11/19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2AA25-8311-4A76-9D07-BCA623F535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5332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A183C-A546-4EBD-BABF-7A18EA133640}" type="datetimeFigureOut">
              <a:rPr kumimoji="1" lang="ja-JP" altLang="en-US" smtClean="0"/>
              <a:t>2024/11/19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2AA25-8311-4A76-9D07-BCA623F535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27673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A183C-A546-4EBD-BABF-7A18EA133640}" type="datetimeFigureOut">
              <a:rPr kumimoji="1" lang="ja-JP" altLang="en-US" smtClean="0"/>
              <a:t>2024/11/19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2AA25-8311-4A76-9D07-BCA623F535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35487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A183C-A546-4EBD-BABF-7A18EA133640}" type="datetimeFigureOut">
              <a:rPr kumimoji="1" lang="ja-JP" altLang="en-US" smtClean="0"/>
              <a:t>2024/11/19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2AA25-8311-4A76-9D07-BCA623F535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4138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DA183C-A546-4EBD-BABF-7A18EA133640}" type="datetimeFigureOut">
              <a:rPr kumimoji="1" lang="ja-JP" altLang="en-US" smtClean="0"/>
              <a:t>2024/11/19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32AA25-8311-4A76-9D07-BCA623F535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6204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0" y="2218096"/>
            <a:ext cx="9906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2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敦賀市ウォーター</a:t>
            </a:r>
            <a:r>
              <a:rPr kumimoji="1" lang="en-US" altLang="ja-JP" sz="32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PPP</a:t>
            </a:r>
            <a:r>
              <a:rPr kumimoji="1" lang="ja-JP" altLang="en-US" sz="32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導入可能性調査業務委託</a:t>
            </a:r>
            <a:endParaRPr kumimoji="1" lang="en-US" altLang="ja-JP" sz="3200" dirty="0" smtClean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/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公募型</a:t>
            </a:r>
            <a:r>
              <a:rPr lang="ja-JP" altLang="en-US" sz="32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プロポーザル</a:t>
            </a:r>
            <a:endParaRPr lang="en-US" altLang="ja-JP" sz="3200" dirty="0" smtClean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0" y="3603132"/>
            <a:ext cx="9906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2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企画提案書</a:t>
            </a:r>
            <a:endParaRPr lang="en-US" altLang="ja-JP" sz="3200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0" y="6308755"/>
            <a:ext cx="990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ja-JP" altLang="en-US" sz="24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株式会社〇〇〇〇</a:t>
            </a:r>
            <a:endParaRPr lang="en-US" altLang="ja-JP" sz="2400" dirty="0" smtClean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02549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-271604" y="-144856"/>
            <a:ext cx="10447699" cy="113168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0" y="0"/>
            <a:ext cx="9906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4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目次</a:t>
            </a:r>
            <a:endParaRPr lang="en-US" altLang="ja-JP" sz="4400" dirty="0" smtClean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0" y="1836345"/>
            <a:ext cx="99060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</a:t>
            </a:r>
            <a:r>
              <a:rPr lang="ja-JP" altLang="en-US" sz="32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１　実施方針・実施体制</a:t>
            </a:r>
            <a:endParaRPr lang="en-US" altLang="ja-JP" sz="3200" dirty="0" smtClean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endParaRPr lang="en-US" altLang="ja-JP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sz="32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２　工程表</a:t>
            </a:r>
            <a:endParaRPr lang="en-US" altLang="ja-JP" sz="3200" dirty="0" smtClean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endParaRPr lang="en-US" altLang="ja-JP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sz="32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３　特定テーマ</a:t>
            </a:r>
            <a:r>
              <a:rPr lang="ja-JP" altLang="en-US" sz="3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①</a:t>
            </a:r>
            <a:endParaRPr lang="en-US" altLang="ja-JP" sz="3200" dirty="0" smtClean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endParaRPr lang="en-US" altLang="ja-JP" sz="3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sz="32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４　特定テーマ②</a:t>
            </a:r>
            <a:endParaRPr lang="en-US" altLang="ja-JP" sz="3200" dirty="0" smtClean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0" y="6308755"/>
            <a:ext cx="990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ja-JP" altLang="en-US" sz="24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株式会社〇〇〇〇</a:t>
            </a:r>
            <a:endParaRPr lang="en-US" altLang="ja-JP" sz="2400" dirty="0" smtClean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24286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/>
          <p:cNvSpPr txBox="1"/>
          <p:nvPr/>
        </p:nvSpPr>
        <p:spPr>
          <a:xfrm>
            <a:off x="0" y="6308755"/>
            <a:ext cx="990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ja-JP" altLang="en-US" sz="24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株式会社〇〇〇〇</a:t>
            </a:r>
            <a:endParaRPr lang="en-US" altLang="ja-JP" sz="2400" dirty="0" smtClean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-271604" y="-144856"/>
            <a:ext cx="10447699" cy="113168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0" y="0"/>
            <a:ext cx="9906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4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１　実施方針・実施体制</a:t>
            </a:r>
            <a:endParaRPr lang="en-US" altLang="ja-JP" sz="4400" dirty="0" smtClean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135802" y="1095469"/>
            <a:ext cx="9578566" cy="52132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244443" y="1131683"/>
            <a:ext cx="50518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実施方針について</a:t>
            </a:r>
            <a:endParaRPr lang="en-US" altLang="ja-JP" sz="2400" dirty="0" smtClean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sz="2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</a:t>
            </a:r>
            <a:r>
              <a:rPr lang="ja-JP" altLang="en-US" sz="24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・・・・・・</a:t>
            </a:r>
            <a:endParaRPr lang="en-US" altLang="ja-JP" sz="2400" dirty="0" smtClean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47373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/>
          <p:cNvSpPr txBox="1"/>
          <p:nvPr/>
        </p:nvSpPr>
        <p:spPr>
          <a:xfrm>
            <a:off x="0" y="6308755"/>
            <a:ext cx="990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ja-JP" altLang="en-US" sz="24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株式会社〇〇〇〇</a:t>
            </a:r>
            <a:endParaRPr lang="en-US" altLang="ja-JP" sz="2400" dirty="0" smtClean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-271604" y="-144856"/>
            <a:ext cx="10447699" cy="113168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0" y="0"/>
            <a:ext cx="9906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4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１　実施方針・実施体制</a:t>
            </a:r>
            <a:endParaRPr lang="en-US" altLang="ja-JP" sz="4400" dirty="0" smtClean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135802" y="1095469"/>
            <a:ext cx="9578566" cy="52132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244443" y="1131683"/>
            <a:ext cx="50518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実施体制について</a:t>
            </a:r>
            <a:endParaRPr lang="en-US" altLang="ja-JP" sz="2400" dirty="0" smtClean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sz="2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</a:t>
            </a:r>
            <a:r>
              <a:rPr lang="ja-JP" altLang="en-US" sz="24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・・・・・・</a:t>
            </a:r>
            <a:endParaRPr lang="en-US" altLang="ja-JP" sz="2400" dirty="0" smtClean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52852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/>
          <p:cNvSpPr txBox="1"/>
          <p:nvPr/>
        </p:nvSpPr>
        <p:spPr>
          <a:xfrm>
            <a:off x="0" y="6308755"/>
            <a:ext cx="990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ja-JP" altLang="en-US" sz="24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株式会社〇〇〇〇</a:t>
            </a:r>
            <a:endParaRPr lang="en-US" altLang="ja-JP" sz="2400" dirty="0" smtClean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-271604" y="-144856"/>
            <a:ext cx="10447699" cy="113168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0" y="0"/>
            <a:ext cx="9906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２</a:t>
            </a:r>
            <a:r>
              <a:rPr lang="ja-JP" altLang="en-US" sz="44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工程表</a:t>
            </a:r>
            <a:endParaRPr lang="en-US" altLang="ja-JP" sz="4400" dirty="0" smtClean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135802" y="1095469"/>
            <a:ext cx="9578566" cy="52132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3612333" y="3349027"/>
            <a:ext cx="2290527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工程表</a:t>
            </a:r>
            <a:endParaRPr lang="en-US" altLang="ja-JP" sz="2400" dirty="0" smtClean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60405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/>
          <p:cNvSpPr txBox="1"/>
          <p:nvPr/>
        </p:nvSpPr>
        <p:spPr>
          <a:xfrm>
            <a:off x="0" y="6308755"/>
            <a:ext cx="990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ja-JP" altLang="en-US" sz="24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株式会社〇〇〇〇</a:t>
            </a:r>
            <a:endParaRPr lang="en-US" altLang="ja-JP" sz="2400" dirty="0" smtClean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-271604" y="-144856"/>
            <a:ext cx="10447699" cy="113168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0" y="0"/>
            <a:ext cx="9906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0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３　特定テーマ①</a:t>
            </a:r>
            <a:endParaRPr lang="en-US" altLang="ja-JP" sz="4000" dirty="0" smtClean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135802" y="1095469"/>
            <a:ext cx="9578566" cy="52132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244442" y="1131683"/>
            <a:ext cx="927607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特定テーマ①</a:t>
            </a:r>
            <a:endParaRPr lang="en-US" altLang="ja-JP" sz="2400" dirty="0" smtClean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sz="2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</a:t>
            </a:r>
            <a:r>
              <a:rPr lang="ja-JP" altLang="en-US" sz="24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「敦賀市上下水道事業の特性を踏まえた他分野連携スキームの検討における具体的な取組み方・留意点・提案事項」</a:t>
            </a:r>
            <a:endParaRPr lang="en-US" altLang="ja-JP" sz="2400" dirty="0" smtClean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endParaRPr lang="en-US" altLang="ja-JP" sz="2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sz="24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・・・・・・・</a:t>
            </a:r>
            <a:endParaRPr lang="en-US" altLang="ja-JP" sz="2400" dirty="0" smtClean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60008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/>
          <p:cNvSpPr txBox="1"/>
          <p:nvPr/>
        </p:nvSpPr>
        <p:spPr>
          <a:xfrm>
            <a:off x="0" y="6308755"/>
            <a:ext cx="990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ja-JP" altLang="en-US" sz="24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株式会社〇〇〇〇</a:t>
            </a:r>
            <a:endParaRPr lang="en-US" altLang="ja-JP" sz="2400" dirty="0" smtClean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-271604" y="-144856"/>
            <a:ext cx="10447699" cy="113168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0" y="0"/>
            <a:ext cx="9906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0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３　特定テーマ②</a:t>
            </a:r>
            <a:endParaRPr lang="en-US" altLang="ja-JP" sz="4000" dirty="0" smtClean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135802" y="1095469"/>
            <a:ext cx="9578566" cy="52132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244442" y="1131683"/>
            <a:ext cx="927607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特定テーマ②</a:t>
            </a:r>
            <a:endParaRPr lang="en-US" altLang="ja-JP" sz="2400" dirty="0" smtClean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sz="2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</a:t>
            </a:r>
            <a:r>
              <a:rPr lang="ja-JP" altLang="en-US" sz="24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「マーケットサウンディング及び</a:t>
            </a:r>
            <a:r>
              <a:rPr lang="en-US" altLang="ja-JP" sz="24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VFM</a:t>
            </a:r>
            <a:r>
              <a:rPr lang="ja-JP" altLang="en-US" sz="24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算定にあたっての具体的な取組み方・留意点・提案事項」</a:t>
            </a:r>
            <a:endParaRPr lang="en-US" altLang="ja-JP" sz="2400" dirty="0" smtClean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endParaRPr lang="en-US" altLang="ja-JP" sz="2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lang="ja-JP" altLang="en-US" sz="24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・・・・・・・</a:t>
            </a:r>
            <a:endParaRPr lang="en-US" altLang="ja-JP" sz="2400" dirty="0" smtClean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6183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Words>54</Words>
  <Application>Microsoft Office PowerPoint</Application>
  <PresentationFormat>A4 210 x 297 mm</PresentationFormat>
  <Paragraphs>36</Paragraphs>
  <Slides>7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13" baseType="lpstr">
      <vt:lpstr>BIZ UDゴシック</vt:lpstr>
      <vt:lpstr>ＭＳ Ｐゴシック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下水道課</dc:creator>
  <cp:lastModifiedBy>下水道課</cp:lastModifiedBy>
  <cp:revision>5</cp:revision>
  <cp:lastPrinted>2024-11-15T06:38:20Z</cp:lastPrinted>
  <dcterms:created xsi:type="dcterms:W3CDTF">2024-11-15T04:56:13Z</dcterms:created>
  <dcterms:modified xsi:type="dcterms:W3CDTF">2024-11-19T01:25:59Z</dcterms:modified>
</cp:coreProperties>
</file>